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4" r:id="rId4"/>
    <p:sldId id="266" r:id="rId5"/>
    <p:sldId id="265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62" r:id="rId15"/>
    <p:sldId id="263" r:id="rId16"/>
    <p:sldId id="275" r:id="rId17"/>
    <p:sldId id="276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992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319CFD-0C90-F040-A090-9914776BB7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03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451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420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032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30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16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87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537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0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https://www.rstudio.com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title" idx="4294967295"/>
          </p:nvPr>
        </p:nvSpPr>
        <p:spPr>
          <a:xfrm>
            <a:off x="0" y="1932518"/>
            <a:ext cx="8521700" cy="1121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https://cran.r-project.org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61625" y="654767"/>
            <a:ext cx="2298300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from here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767900" y="1139333"/>
            <a:ext cx="795600" cy="9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4930500" y="4635833"/>
            <a:ext cx="3162600" cy="17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studio from here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(it might make your life easier)</a:t>
            </a:r>
          </a:p>
        </p:txBody>
      </p:sp>
      <p:cxnSp>
        <p:nvCxnSpPr>
          <p:cNvPr id="59" name="Shape 59"/>
          <p:cNvCxnSpPr/>
          <p:nvPr/>
        </p:nvCxnSpPr>
        <p:spPr>
          <a:xfrm rot="10800000">
            <a:off x="5195600" y="3915633"/>
            <a:ext cx="422400" cy="6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287"/>
            <a:ext cx="9144000" cy="50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ntitled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13616"/>
          <a:stretch/>
        </p:blipFill>
        <p:spPr>
          <a:xfrm>
            <a:off x="125813" y="224139"/>
            <a:ext cx="8552817" cy="6300494"/>
          </a:xfrm>
        </p:spPr>
      </p:pic>
    </p:spTree>
    <p:extLst>
      <p:ext uri="{BB962C8B-B14F-4D97-AF65-F5344CB8AC3E}">
        <p14:creationId xmlns:p14="http://schemas.microsoft.com/office/powerpoint/2010/main" val="56516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5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5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86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use R?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Computational biologists use it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New (relevant) methods are available on R first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Sharing code with collaborators is easier if it’s in the same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It’s relatively easy to learn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You can do a lot with relatively little code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Learning outcomes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Download and install 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Read in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some plots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Use packages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Understand documentation</a:t>
            </a:r>
          </a:p>
          <a:p>
            <a:pPr marL="457200" lvl="0" indent="-228600">
              <a:spcBef>
                <a:spcPts val="0"/>
              </a:spcBef>
            </a:pPr>
            <a:r>
              <a:rPr lang="en-GB" b="1"/>
              <a:t>Learn how to use R scripts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45"/>
            <a:ext cx="9144000" cy="452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188" y="2941751"/>
            <a:ext cx="1296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Object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470054" y="2963361"/>
            <a:ext cx="1660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Function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586793" y="2963361"/>
            <a:ext cx="2057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Arguments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2177772" y="2963361"/>
            <a:ext cx="1352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Assign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35799" y="1483781"/>
            <a:ext cx="385994" cy="145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08953" y="1483781"/>
            <a:ext cx="1830356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755648" y="1483781"/>
            <a:ext cx="3212462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34255" y="1483781"/>
            <a:ext cx="3648261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677840" y="1483781"/>
            <a:ext cx="2004676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470843" y="1483781"/>
            <a:ext cx="211673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5799" y="4358239"/>
            <a:ext cx="44961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Translation:</a:t>
            </a:r>
          </a:p>
          <a:p>
            <a:endParaRPr lang="en-US" dirty="0"/>
          </a:p>
          <a:p>
            <a:r>
              <a:rPr lang="en-US" dirty="0" smtClean="0"/>
              <a:t>Read a table. </a:t>
            </a:r>
          </a:p>
          <a:p>
            <a:r>
              <a:rPr lang="en-US" dirty="0" smtClean="0"/>
              <a:t>The file is located at “data/genetic/</a:t>
            </a:r>
            <a:r>
              <a:rPr lang="en-US" dirty="0" err="1" smtClean="0"/>
              <a:t>phen.txt</a:t>
            </a:r>
            <a:r>
              <a:rPr lang="en-US" dirty="0" smtClean="0"/>
              <a:t>”. </a:t>
            </a:r>
          </a:p>
          <a:p>
            <a:r>
              <a:rPr lang="en-US" dirty="0" smtClean="0"/>
              <a:t>The first row is the header. </a:t>
            </a:r>
          </a:p>
          <a:p>
            <a:r>
              <a:rPr lang="en-US" dirty="0" smtClean="0"/>
              <a:t>Don’t store strings as factors.</a:t>
            </a:r>
          </a:p>
          <a:p>
            <a:r>
              <a:rPr lang="en-US" dirty="0" smtClean="0"/>
              <a:t>Save the output from this to a new object called ‘</a:t>
            </a:r>
            <a:r>
              <a:rPr lang="en-US" dirty="0" err="1" smtClean="0"/>
              <a:t>phen</a:t>
            </a:r>
            <a:r>
              <a:rPr lang="en-US" dirty="0" smtClean="0"/>
              <a:t>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Monty Hall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Suppose you're on a game show, and you're given the choice of three doors: Behind one door is a car; behind the others, goats. You pick a door, say No. 1, and the host, who knows what's behind the doors, opens another door, say No. 3, which has a goat. He then says to you, "Do you want to pick door No. 2?" Is it to your advantage to switch your choice?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71" b="-50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422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 to 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Session 3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3" y="1110658"/>
            <a:ext cx="8860732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gamma_sized_cropped_expanded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8708" y="6361114"/>
            <a:ext cx="615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</a:rPr>
              <a:t>Davis et al. (2012) </a:t>
            </a:r>
            <a:r>
              <a:rPr lang="en-US" sz="1600" i="1" dirty="0" smtClean="0">
                <a:solidFill>
                  <a:schemeClr val="bg1"/>
                </a:solidFill>
              </a:rPr>
              <a:t>Molecular Psychiatry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17,</a:t>
            </a:r>
            <a:r>
              <a:rPr lang="en-US" sz="1600" dirty="0">
                <a:solidFill>
                  <a:schemeClr val="bg1"/>
                </a:solidFill>
              </a:rPr>
              <a:t> 867-874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6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on 227000 flights that departed from Houston in 2011</a:t>
            </a:r>
          </a:p>
          <a:p>
            <a:r>
              <a:rPr lang="en-US" dirty="0" smtClean="0"/>
              <a:t>For each plane, find how many flights it made, the distance travelled, the delay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75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by statisticians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2063" b="-32063"/>
          <a:stretch>
            <a:fillRect/>
          </a:stretch>
        </p:blipFill>
        <p:spPr/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87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trillion tests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 descr="circo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90" r="-41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0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9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35"/>
            <a:ext cx="9144000" cy="53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</TotalTime>
  <Words>242</Words>
  <Application>Microsoft Macintosh PowerPoint</Application>
  <PresentationFormat>On-screen Show (4:3)</PresentationFormat>
  <Paragraphs>40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https://www.rstudio.com</vt:lpstr>
      <vt:lpstr>Introduction to R</vt:lpstr>
      <vt:lpstr>PowerPoint Presentation</vt:lpstr>
      <vt:lpstr>PowerPoint Presentation</vt:lpstr>
      <vt:lpstr>Exploration</vt:lpstr>
      <vt:lpstr>Built by statisticians</vt:lpstr>
      <vt:lpstr>18 trillion tests…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R?</vt:lpstr>
      <vt:lpstr>Learning outcomes</vt:lpstr>
      <vt:lpstr>PowerPoint Presentation</vt:lpstr>
      <vt:lpstr>Monty Hall problem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https://www.rstudio.com</dc:title>
  <cp:lastModifiedBy>Gib Hemani</cp:lastModifiedBy>
  <cp:revision>11</cp:revision>
  <dcterms:modified xsi:type="dcterms:W3CDTF">2016-06-04T17:21:00Z</dcterms:modified>
</cp:coreProperties>
</file>